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8" r:id="rId3"/>
  </p:sldIdLst>
  <p:sldSz cx="6858000" cy="9144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4598" autoAdjust="0"/>
  </p:normalViewPr>
  <p:slideViewPr>
    <p:cSldViewPr>
      <p:cViewPr varScale="1">
        <p:scale>
          <a:sx n="59" d="100"/>
          <a:sy n="59" d="100"/>
        </p:scale>
        <p:origin x="2947" y="5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66800" y="2209800"/>
            <a:ext cx="5429250" cy="192563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410200"/>
            <a:ext cx="5429250" cy="23368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EACB4-2935-4C6F-86EE-EE10EEEDB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E4051-1559-4D5B-ACC2-56AC54502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C4B22-49BE-41B2-956D-E2BC94DA9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8C90B-926A-4145-A8B0-4A826D0AE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E523-2005-4C1E-886F-187931EB3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B7237-2652-48A2-B68A-F28605AED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5679A-F398-41B6-AC78-9B8AF09EB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3E31-95E6-402C-A76E-51D168F9E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27ADF-16AA-4F45-89D2-9463EE87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3D021-31D8-4D5E-BEA7-A927D5686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4925" y="401638"/>
            <a:ext cx="1398588" cy="744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01638"/>
            <a:ext cx="4048125" cy="744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AA19F-B07E-441B-926C-5AB2796D9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401638"/>
            <a:ext cx="5486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AEA3C707-4621-4447-90A6-FA492FF8B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9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2500">
          <a:solidFill>
            <a:srgbClr val="0000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200">
          <a:solidFill>
            <a:srgbClr val="0000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1900">
          <a:solidFill>
            <a:srgbClr val="00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2797130"/>
            <a:ext cx="5334000" cy="1600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pic>
        <p:nvPicPr>
          <p:cNvPr id="2" name="Picture 9" descr="ParkingAuthority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762000"/>
            <a:ext cx="212883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311499" y="3146470"/>
            <a:ext cx="4038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Board of Directors Meeting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December 9, 2025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Via Videoconference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4:00 pm – 5:00 pm</a:t>
            </a:r>
          </a:p>
        </p:txBody>
      </p:sp>
      <p:sp>
        <p:nvSpPr>
          <p:cNvPr id="3" name="AutoShape 2" descr="Your Complete Mount Vernon, Baltimore Neighborhood Guide | Rent. Blog">
            <a:extLst>
              <a:ext uri="{FF2B5EF4-FFF2-40B4-BE49-F238E27FC236}">
                <a16:creationId xmlns:a16="http://schemas.microsoft.com/office/drawing/2014/main" id="{92BB8E54-13E2-59F0-F04A-294029543F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Your Complete Mount Vernon, Baltimore Neighborhood Guide | Rent. Blog">
            <a:extLst>
              <a:ext uri="{FF2B5EF4-FFF2-40B4-BE49-F238E27FC236}">
                <a16:creationId xmlns:a16="http://schemas.microsoft.com/office/drawing/2014/main" id="{F7454F3C-61A8-3C9A-42C2-D975BD73B0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457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Parking Authority of... - Parking Authority of Baltimore City">
            <a:extLst>
              <a:ext uri="{FF2B5EF4-FFF2-40B4-BE49-F238E27FC236}">
                <a16:creationId xmlns:a16="http://schemas.microsoft.com/office/drawing/2014/main" id="{F226A03D-66DC-C5D7-B93A-3CE78FF0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81400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70+ Urban Winter Scene Of Inner Harbor In Baltimore Stock Photos, Pictures  &amp; Royalty-Free Images - iStock">
            <a:extLst>
              <a:ext uri="{FF2B5EF4-FFF2-40B4-BE49-F238E27FC236}">
                <a16:creationId xmlns:a16="http://schemas.microsoft.com/office/drawing/2014/main" id="{A49E7C71-0CA8-3D38-76D6-0F6B5690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99" y="5022669"/>
            <a:ext cx="4038600" cy="2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373487"/>
            <a:ext cx="4953000" cy="611659"/>
          </a:xfrm>
        </p:spPr>
        <p:txBody>
          <a:bodyPr/>
          <a:lstStyle/>
          <a:p>
            <a:pPr algn="ctr" eaLnBrk="1" hangingPunct="1">
              <a:defRPr/>
            </a:pP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PABC Board of Directors 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Meeting Agenda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December 9, 2025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219200"/>
            <a:ext cx="5562600" cy="738012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1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Approvals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Meeting Minutes of November 18, 2025</a:t>
            </a:r>
            <a:endParaRPr 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1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Off-Street Parking </a:t>
            </a:r>
            <a:r>
              <a:rPr lang="en-US" sz="1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(David Morgan)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New Business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 Street Garage Fire Suppression System Replacement Proposal </a:t>
            </a: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1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Capital Projects </a:t>
            </a:r>
            <a:r>
              <a:rPr lang="en-US" sz="1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(John Genda)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1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On-Street Parking</a:t>
            </a: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Permit Parking / Permits (Shamir Cole-Butler)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Meters (Norman Chase)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Reserved Disabled Parking (Michelle Thompson)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Valet Regulations (Andre Poole)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Parking Planning </a:t>
            </a: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(Fran Burnszynski)</a:t>
            </a:r>
            <a:endParaRPr 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Electric Vehicle Charging </a:t>
            </a: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(Nicole Caesar)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Administration </a:t>
            </a: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(Pete Little)</a:t>
            </a:r>
            <a:endParaRPr 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Financials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079" name="Rectangle 1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18213</TotalTime>
  <Words>198</Words>
  <Application>Microsoft Office PowerPoint</Application>
  <PresentationFormat>On-screen Show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Tahoma</vt:lpstr>
      <vt:lpstr>Times New Roman</vt:lpstr>
      <vt:lpstr>Verdana</vt:lpstr>
      <vt:lpstr>Wingdings</vt:lpstr>
      <vt:lpstr>Wingdings 2</vt:lpstr>
      <vt:lpstr>Eclipse</vt:lpstr>
      <vt:lpstr>PowerPoint Presentation</vt:lpstr>
      <vt:lpstr>   PABC Board of Directors  Meeting Agenda December 9, 2025</vt:lpstr>
    </vt:vector>
  </TitlesOfParts>
  <Company>City of Baltimore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Authority  of  Baltimore City</dc:title>
  <dc:creator>Parking Authority</dc:creator>
  <cp:lastModifiedBy>Peter Little</cp:lastModifiedBy>
  <cp:revision>847</cp:revision>
  <cp:lastPrinted>2024-02-28T15:28:06Z</cp:lastPrinted>
  <dcterms:created xsi:type="dcterms:W3CDTF">2005-09-08T21:31:55Z</dcterms:created>
  <dcterms:modified xsi:type="dcterms:W3CDTF">2025-12-01T16:01:26Z</dcterms:modified>
</cp:coreProperties>
</file>